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E3155-CBF8-94A4-4354-0462676EA9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A2EE462-566A-C864-8959-116A4848C6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5D5947-1017-39CF-A288-E1278E550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A9C66-E5CA-4D33-A194-12C02E516AD7}" type="datetimeFigureOut">
              <a:rPr kumimoji="1" lang="ja-JP" altLang="en-US" smtClean="0"/>
              <a:t>2022/6/10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20EDEC-E658-D139-A883-8A0B1B496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745CE4-878E-0687-37F5-38D2DE918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E369-5F0C-40BF-9926-6175BDA23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84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B2CA1B-7E0F-E0B3-827D-D4C0D056E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C770D66-2030-EC4F-43BF-4E988B2BE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A838AB-230D-FE2B-1F64-3B3750D81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A9C66-E5CA-4D33-A194-12C02E516AD7}" type="datetimeFigureOut">
              <a:rPr kumimoji="1" lang="ja-JP" altLang="en-US" smtClean="0"/>
              <a:t>2022/6/10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E50D3F-4CBE-68E2-2734-D02BBB9BF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0C3028-D94E-AC09-DF96-69F468FBD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E369-5F0C-40BF-9926-6175BDA23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53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45C14C8-F10C-2220-E3A0-4CC8C6F784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6F84CF-61BF-1147-5D0D-AE754A6AB2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685B7D-29E9-665A-69E1-8C4BFDE04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A9C66-E5CA-4D33-A194-12C02E516AD7}" type="datetimeFigureOut">
              <a:rPr kumimoji="1" lang="ja-JP" altLang="en-US" smtClean="0"/>
              <a:t>2022/6/10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EB67BE-7787-9F1C-0497-A982BACEF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6BA754-3A07-0661-10AD-83965F1F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E369-5F0C-40BF-9926-6175BDA23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496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0BCA44-C229-B205-3426-5757977CC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9AE3FB-C196-403D-8204-EF5C804F9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5806D1-F339-260B-6453-512E4A49C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A9C66-E5CA-4D33-A194-12C02E516AD7}" type="datetimeFigureOut">
              <a:rPr kumimoji="1" lang="ja-JP" altLang="en-US" smtClean="0"/>
              <a:t>2022/6/10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ABB40E-DE60-58D8-75DF-22CF89373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FC7E75-804A-1A74-33A1-027FA4BAC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E369-5F0C-40BF-9926-6175BDA23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355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3D5224-2FA8-C114-D6C4-6B4C67FB6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B0D4832-75CB-76B1-4215-2FC81C1F6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6C97F3-6B62-7556-BFC9-32B2FEC18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A9C66-E5CA-4D33-A194-12C02E516AD7}" type="datetimeFigureOut">
              <a:rPr kumimoji="1" lang="ja-JP" altLang="en-US" smtClean="0"/>
              <a:t>2022/6/10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1E76AE-2710-B844-AB2C-D8E761C4D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3E90B9-59A9-EF1B-1E09-7D30CF3F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E369-5F0C-40BF-9926-6175BDA23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060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6DAE4A-41C4-7A81-DB91-1F9F1B617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0DA4A2-41E4-2865-570E-9CF63BB294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766605D-E6D3-02B7-A8E8-0CBDE521E0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8EA5F1-3A03-2FEE-F4AE-A5276EACF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A9C66-E5CA-4D33-A194-12C02E516AD7}" type="datetimeFigureOut">
              <a:rPr kumimoji="1" lang="ja-JP" altLang="en-US" smtClean="0"/>
              <a:t>2022/6/10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8B7FC6-CF22-4A28-D1DE-8549C6911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C569CD1-9860-017F-9B43-61A5CBA8C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E369-5F0C-40BF-9926-6175BDA23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5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F9FCE8-B1BC-EF43-ABEA-A41D9DBBD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82EC26B-5ACF-71FB-B953-2E090FAA8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403B513-26FA-57AC-22B0-87E12B15D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E7F6581-BCD6-16F0-CBF4-3C783C44AA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3A438D1-DA33-B68C-0C6B-AF46A303E9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E201C2A-0BE5-D752-845D-262085330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A9C66-E5CA-4D33-A194-12C02E516AD7}" type="datetimeFigureOut">
              <a:rPr kumimoji="1" lang="ja-JP" altLang="en-US" smtClean="0"/>
              <a:t>2022/6/10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9809124-9602-D3CC-F0CC-567FC58AA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786507-DB51-CF8E-9B23-83B273073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E369-5F0C-40BF-9926-6175BDA23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89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09F49F-5FA3-07C9-84C2-626A20A5D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8688960-2C18-8FCC-82DD-87540FC75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A9C66-E5CA-4D33-A194-12C02E516AD7}" type="datetimeFigureOut">
              <a:rPr kumimoji="1" lang="ja-JP" altLang="en-US" smtClean="0"/>
              <a:t>2022/6/10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2E6F53-F3A1-443D-57DA-DF45ED6A5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F96DC94-5840-3356-EC09-232FB75F6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E369-5F0C-40BF-9926-6175BDA23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738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4824C7F-C36E-D543-BA5E-DF2EA42E5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A9C66-E5CA-4D33-A194-12C02E516AD7}" type="datetimeFigureOut">
              <a:rPr kumimoji="1" lang="ja-JP" altLang="en-US" smtClean="0"/>
              <a:t>2022/6/10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F5CF843-A72E-813A-0419-B50988AE6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532A02-3AC6-E7E8-4B95-2F9AA6953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E369-5F0C-40BF-9926-6175BDA23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766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2B1705-C851-8CBB-F4DC-8EA9A5760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B48DDB-F3E7-F918-C8F3-8B396A6CC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F3A65DF-85FF-2EB3-EA43-D7CCFAEFD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F298CD-630B-3DC2-EA19-9B2FB3128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A9C66-E5CA-4D33-A194-12C02E516AD7}" type="datetimeFigureOut">
              <a:rPr kumimoji="1" lang="ja-JP" altLang="en-US" smtClean="0"/>
              <a:t>2022/6/10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694B9E-4E3F-901D-5BD2-501F1F306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1B3323-8913-4D02-59F9-D7F6C7F24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E369-5F0C-40BF-9926-6175BDA23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11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2553E5-5973-7437-FBB3-48365441D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CB9A778-D5E4-6217-C7AD-842A98B4B7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DECD580-54B3-CF5B-6F2B-DB3B203841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36B9BE1-F4DC-709B-C294-A1D2660E7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A9C66-E5CA-4D33-A194-12C02E516AD7}" type="datetimeFigureOut">
              <a:rPr kumimoji="1" lang="ja-JP" altLang="en-US" smtClean="0"/>
              <a:t>2022/6/10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172895-9C5C-4B77-839A-A15D89DC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76DEF5-CF34-4FF8-AF82-4F6350382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E369-5F0C-40BF-9926-6175BDA23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530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78F0A3F-F6D3-6CE5-8680-F7AA56370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AAF1FD-4BC8-B378-96CC-242FBDA37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6C2688-20AD-0915-EC94-D9FB2AD36D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A9C66-E5CA-4D33-A194-12C02E516AD7}" type="datetimeFigureOut">
              <a:rPr kumimoji="1" lang="ja-JP" altLang="en-US" smtClean="0"/>
              <a:t>2022/6/10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29BCC0-069F-F3CE-6E18-271A073C2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15B72D-33FD-2071-AC41-82B3A52EC8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3E369-5F0C-40BF-9926-6175BDA23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651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918172" y="541575"/>
            <a:ext cx="4246535" cy="9348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有徳合同会社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（代表社員　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須永珠代）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6978008" y="541575"/>
            <a:ext cx="4246535" cy="9348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株式会社トラストバンク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（代表取締役　川村憲一）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971338" y="2476078"/>
            <a:ext cx="4246535" cy="123211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株式会社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AINUS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ホールディングス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（代表取締役　須永珠代）</a:t>
            </a:r>
          </a:p>
        </p:txBody>
      </p:sp>
      <p:cxnSp>
        <p:nvCxnSpPr>
          <p:cNvPr id="11" name="カギ線コネクタ 10"/>
          <p:cNvCxnSpPr>
            <a:stCxn id="7" idx="2"/>
            <a:endCxn id="9" idx="0"/>
          </p:cNvCxnSpPr>
          <p:nvPr/>
        </p:nvCxnSpPr>
        <p:spPr>
          <a:xfrm rot="16200000" flipH="1">
            <a:off x="4068200" y="449672"/>
            <a:ext cx="999646" cy="305316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カギ線コネクタ 12"/>
          <p:cNvCxnSpPr>
            <a:stCxn id="8" idx="2"/>
            <a:endCxn id="9" idx="0"/>
          </p:cNvCxnSpPr>
          <p:nvPr/>
        </p:nvCxnSpPr>
        <p:spPr>
          <a:xfrm rot="5400000">
            <a:off x="7098118" y="472920"/>
            <a:ext cx="999646" cy="300667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7664343" y="2348074"/>
            <a:ext cx="1135117" cy="378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新会社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441792" y="4643050"/>
            <a:ext cx="3322189" cy="123211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株式会社ネークル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（代表取締役　菅原信広）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4436846" y="4643050"/>
            <a:ext cx="3322189" cy="123211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株式会社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UI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（代表取締役　黒瀬啓介）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8431900" y="4643050"/>
            <a:ext cx="3322189" cy="123211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株式会社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MIZEN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（代表取締役　寺西俊輔）</a:t>
            </a:r>
          </a:p>
        </p:txBody>
      </p:sp>
      <p:cxnSp>
        <p:nvCxnSpPr>
          <p:cNvPr id="21" name="カギ線コネクタ 20"/>
          <p:cNvCxnSpPr>
            <a:stCxn id="9" idx="2"/>
            <a:endCxn id="18" idx="0"/>
          </p:cNvCxnSpPr>
          <p:nvPr/>
        </p:nvCxnSpPr>
        <p:spPr>
          <a:xfrm rot="5400000">
            <a:off x="3631319" y="2179763"/>
            <a:ext cx="934856" cy="3991719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カギ線コネクタ 21"/>
          <p:cNvCxnSpPr>
            <a:stCxn id="9" idx="2"/>
            <a:endCxn id="19" idx="0"/>
          </p:cNvCxnSpPr>
          <p:nvPr/>
        </p:nvCxnSpPr>
        <p:spPr>
          <a:xfrm rot="16200000" flipH="1">
            <a:off x="5628845" y="4173954"/>
            <a:ext cx="934856" cy="33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カギ線コネクタ 22"/>
          <p:cNvCxnSpPr>
            <a:stCxn id="9" idx="2"/>
            <a:endCxn id="20" idx="0"/>
          </p:cNvCxnSpPr>
          <p:nvPr/>
        </p:nvCxnSpPr>
        <p:spPr>
          <a:xfrm rot="16200000" flipH="1">
            <a:off x="7626372" y="2176427"/>
            <a:ext cx="934856" cy="399838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6919795" y="4453865"/>
            <a:ext cx="1135117" cy="378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新会社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10846971" y="4453865"/>
            <a:ext cx="1135117" cy="378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新会社</a:t>
            </a:r>
          </a:p>
        </p:txBody>
      </p:sp>
      <p:sp>
        <p:nvSpPr>
          <p:cNvPr id="41" name="タイトル 1">
            <a:extLst>
              <a:ext uri="{FF2B5EF4-FFF2-40B4-BE49-F238E27FC236}">
                <a16:creationId xmlns:a16="http://schemas.microsoft.com/office/drawing/2014/main" id="{21A7D603-6B05-0B4E-8327-45DEABDFC8D4}"/>
              </a:ext>
            </a:extLst>
          </p:cNvPr>
          <p:cNvSpPr txBox="1">
            <a:spLocks/>
          </p:cNvSpPr>
          <p:nvPr/>
        </p:nvSpPr>
        <p:spPr>
          <a:xfrm>
            <a:off x="1490499" y="5939901"/>
            <a:ext cx="1224773" cy="7133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食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                    </a:t>
            </a: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21A7D603-6B05-0B4E-8327-45DEABDFC8D4}"/>
              </a:ext>
            </a:extLst>
          </p:cNvPr>
          <p:cNvSpPr txBox="1">
            <a:spLocks/>
          </p:cNvSpPr>
          <p:nvPr/>
        </p:nvSpPr>
        <p:spPr>
          <a:xfrm>
            <a:off x="5482218" y="5939901"/>
            <a:ext cx="1224773" cy="7133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旅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                    </a:t>
            </a: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21A7D603-6B05-0B4E-8327-45DEABDFC8D4}"/>
              </a:ext>
            </a:extLst>
          </p:cNvPr>
          <p:cNvSpPr txBox="1">
            <a:spLocks/>
          </p:cNvSpPr>
          <p:nvPr/>
        </p:nvSpPr>
        <p:spPr>
          <a:xfrm>
            <a:off x="9480607" y="5939901"/>
            <a:ext cx="1224773" cy="7133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技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                    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2C8A34C-4D9F-484E-A7D4-99DC56567E70}"/>
              </a:ext>
            </a:extLst>
          </p:cNvPr>
          <p:cNvSpPr/>
          <p:nvPr/>
        </p:nvSpPr>
        <p:spPr>
          <a:xfrm>
            <a:off x="2889134" y="4453865"/>
            <a:ext cx="1135117" cy="378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出資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4290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ワイド画面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かとう なおこ</dc:creator>
  <cp:lastModifiedBy>かとう なおこ</cp:lastModifiedBy>
  <cp:revision>1</cp:revision>
  <dcterms:created xsi:type="dcterms:W3CDTF">2022-06-10T06:47:13Z</dcterms:created>
  <dcterms:modified xsi:type="dcterms:W3CDTF">2022-06-10T06:47:57Z</dcterms:modified>
</cp:coreProperties>
</file>